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63" r:id="rId3"/>
    <p:sldId id="264" r:id="rId4"/>
    <p:sldId id="265" r:id="rId5"/>
    <p:sldId id="272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5.xml"/><Relationship Id="rId4" Type="http://schemas.openxmlformats.org/officeDocument/2006/relationships/slide" Target="slide6.xml"/><Relationship Id="rId9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1406" y="2357430"/>
            <a:ext cx="2160000" cy="3600000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  доступа по приоритету</a:t>
            </a: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163108" y="4995016"/>
            <a:ext cx="1980000" cy="72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Демонстрация метода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163108" y="4143380"/>
            <a:ext cx="1980000" cy="720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Описание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метода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57422" y="2357430"/>
            <a:ext cx="2160000" cy="3600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 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доступа 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CSCA/CA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3438" y="2357430"/>
            <a:ext cx="2160000" cy="3600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  доступа с передачей маркера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>
            <a:hlinkClick r:id="rId4" action="ppaction://hlinksldjump"/>
          </p:cNvPr>
          <p:cNvSpPr/>
          <p:nvPr/>
        </p:nvSpPr>
        <p:spPr>
          <a:xfrm>
            <a:off x="2449124" y="4143380"/>
            <a:ext cx="1980000" cy="720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Описание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метода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>
            <a:hlinkClick r:id="rId5" action="ppaction://hlinksldjump"/>
          </p:cNvPr>
          <p:cNvSpPr/>
          <p:nvPr/>
        </p:nvSpPr>
        <p:spPr>
          <a:xfrm>
            <a:off x="4735140" y="4143380"/>
            <a:ext cx="1980000" cy="720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Описание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метода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>
            <a:hlinkClick r:id="rId6" action="ppaction://hlinksldjump"/>
          </p:cNvPr>
          <p:cNvSpPr/>
          <p:nvPr/>
        </p:nvSpPr>
        <p:spPr>
          <a:xfrm>
            <a:off x="2449124" y="4995016"/>
            <a:ext cx="1980000" cy="72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Демонстрация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метода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>
            <a:hlinkClick r:id="rId7" action="ppaction://hlinksldjump"/>
          </p:cNvPr>
          <p:cNvSpPr/>
          <p:nvPr/>
        </p:nvSpPr>
        <p:spPr>
          <a:xfrm>
            <a:off x="4735140" y="4995016"/>
            <a:ext cx="1980000" cy="72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Демонстрация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метода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4291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Методы  доступа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929454" y="2357430"/>
            <a:ext cx="2160000" cy="3600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Метод  доступа 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CSDA/CD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>
            <a:hlinkClick r:id="rId8" action="ppaction://hlinksldjump"/>
          </p:cNvPr>
          <p:cNvSpPr/>
          <p:nvPr/>
        </p:nvSpPr>
        <p:spPr>
          <a:xfrm>
            <a:off x="7021156" y="4143380"/>
            <a:ext cx="1980000" cy="720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Описание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метода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Скругленный прямоугольник 15">
            <a:hlinkClick r:id="rId9" action="ppaction://hlinksldjump"/>
          </p:cNvPr>
          <p:cNvSpPr/>
          <p:nvPr/>
        </p:nvSpPr>
        <p:spPr>
          <a:xfrm>
            <a:off x="7021156" y="4995016"/>
            <a:ext cx="1980000" cy="72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Демонстрация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метода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множение 2">
            <a:hlinkClick r:id="rId2" action="ppaction://hlinksldjump"/>
          </p:cNvPr>
          <p:cNvSpPr/>
          <p:nvPr/>
        </p:nvSpPr>
        <p:spPr>
          <a:xfrm>
            <a:off x="8643934" y="6286496"/>
            <a:ext cx="500066" cy="571504"/>
          </a:xfrm>
          <a:prstGeom prst="mathMultiply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100010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2000" dirty="0" smtClean="0"/>
              <a:t>Доступ по приоритету запроса - относительно новый метод доступа, разработана для стандарта сети </a:t>
            </a:r>
            <a:r>
              <a:rPr lang="ru-RU" sz="2000" dirty="0" err="1" smtClean="0"/>
              <a:t>Ethernet</a:t>
            </a:r>
            <a:r>
              <a:rPr lang="ru-RU" sz="2000" dirty="0" smtClean="0"/>
              <a:t> со скоростью передачи данных 100 Мбит/с 1OOVG-AnyLAN. Он стандартизован IEEE в категории 802.12. Этот метод доступа основан на том, что все сети 1OOVG-AnyLAN строятся только из концентраторов и оконечных узлов. Концентраторы управляют доступом к кабелю последовательно опрашивая все узлы в сети и выявляя запросы на передачу. Концентратор, должен знать все адреса, связи и узлы и проверять их работоспособность. Оконечным узлом, в соответствии со спецификацией 1OOVG-AnyLAN, может быть компьютер, мост, </a:t>
            </a:r>
            <a:r>
              <a:rPr lang="ru-RU" sz="2000" dirty="0" err="1" smtClean="0"/>
              <a:t>маршрутизатор</a:t>
            </a:r>
            <a:r>
              <a:rPr lang="ru-RU" sz="2000" dirty="0" smtClean="0"/>
              <a:t> или коммутатор.</a:t>
            </a:r>
          </a:p>
          <a:p>
            <a:pPr algn="just">
              <a:buNone/>
            </a:pPr>
            <a:r>
              <a:rPr lang="ru-RU" sz="2000" dirty="0" smtClean="0"/>
              <a:t>Как и при CSMA/CD, при доступе по приоритету запроса два компьютера могут бороться за право передать данные. Однако только последний метод реализует схему, по которой определенные типы данных — если возникло состязание, — имеют соответствующий приоритет. Получив одновременно два запроса, концентратор вначале отдаст предпочтение запросу с более высоким приоритетом. Если запросы имеют одинаковый приоритет, они будут обслужены в произвольном порядке.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Овал 111"/>
          <p:cNvSpPr/>
          <p:nvPr/>
        </p:nvSpPr>
        <p:spPr>
          <a:xfrm>
            <a:off x="7143768" y="2643182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6786578" y="2643182"/>
            <a:ext cx="285752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Овал 110"/>
          <p:cNvSpPr/>
          <p:nvPr/>
        </p:nvSpPr>
        <p:spPr>
          <a:xfrm>
            <a:off x="6715140" y="2714620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вал 107"/>
          <p:cNvSpPr/>
          <p:nvPr/>
        </p:nvSpPr>
        <p:spPr>
          <a:xfrm>
            <a:off x="3214678" y="2714620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Овал 123"/>
          <p:cNvSpPr/>
          <p:nvPr/>
        </p:nvSpPr>
        <p:spPr>
          <a:xfrm>
            <a:off x="3071802" y="2786058"/>
            <a:ext cx="285752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2928926" y="2786058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student_831.COLLEGE\Рабочий стол\Новая папка\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928670"/>
            <a:ext cx="1880220" cy="863192"/>
          </a:xfrm>
          <a:prstGeom prst="rect">
            <a:avLst/>
          </a:prstGeom>
          <a:noFill/>
        </p:spPr>
      </p:pic>
      <p:pic>
        <p:nvPicPr>
          <p:cNvPr id="1027" name="Picture 3" descr="C:\Documents and Settings\student_831.COLLEGE\Рабочий стол\Новая папка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214554"/>
            <a:ext cx="2522527" cy="1158730"/>
          </a:xfrm>
          <a:prstGeom prst="rect">
            <a:avLst/>
          </a:prstGeom>
          <a:noFill/>
        </p:spPr>
      </p:pic>
      <p:pic>
        <p:nvPicPr>
          <p:cNvPr id="1028" name="Picture 4" descr="C:\Documents and Settings\student_831.COLLEGE\Рабочий стол\Новая папка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143116"/>
            <a:ext cx="2308213" cy="1060284"/>
          </a:xfrm>
          <a:prstGeom prst="rect">
            <a:avLst/>
          </a:prstGeom>
          <a:noFill/>
        </p:spPr>
      </p:pic>
      <p:pic>
        <p:nvPicPr>
          <p:cNvPr id="1029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429132"/>
            <a:ext cx="1594473" cy="1100637"/>
          </a:xfrm>
          <a:prstGeom prst="rect">
            <a:avLst/>
          </a:prstGeom>
          <a:noFill/>
        </p:spPr>
      </p:pic>
      <p:pic>
        <p:nvPicPr>
          <p:cNvPr id="42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4500570"/>
            <a:ext cx="1594473" cy="1100637"/>
          </a:xfrm>
          <a:prstGeom prst="rect">
            <a:avLst/>
          </a:prstGeom>
          <a:noFill/>
        </p:spPr>
      </p:pic>
      <p:pic>
        <p:nvPicPr>
          <p:cNvPr id="45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3571876"/>
            <a:ext cx="1594473" cy="1100637"/>
          </a:xfrm>
          <a:prstGeom prst="rect">
            <a:avLst/>
          </a:prstGeom>
          <a:noFill/>
        </p:spPr>
      </p:pic>
      <p:pic>
        <p:nvPicPr>
          <p:cNvPr id="46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4071942"/>
            <a:ext cx="1594473" cy="1100637"/>
          </a:xfrm>
          <a:prstGeom prst="rect">
            <a:avLst/>
          </a:prstGeom>
          <a:noFill/>
        </p:spPr>
      </p:pic>
      <p:pic>
        <p:nvPicPr>
          <p:cNvPr id="23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9527" y="4071942"/>
            <a:ext cx="1594473" cy="1100637"/>
          </a:xfrm>
          <a:prstGeom prst="rect">
            <a:avLst/>
          </a:prstGeom>
          <a:noFill/>
        </p:spPr>
      </p:pic>
      <p:pic>
        <p:nvPicPr>
          <p:cNvPr id="24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5143512"/>
            <a:ext cx="1594473" cy="1100637"/>
          </a:xfrm>
          <a:prstGeom prst="rect">
            <a:avLst/>
          </a:prstGeom>
          <a:noFill/>
        </p:spPr>
      </p:pic>
      <p:cxnSp>
        <p:nvCxnSpPr>
          <p:cNvPr id="26" name="Прямая соединительная линия 25"/>
          <p:cNvCxnSpPr/>
          <p:nvPr/>
        </p:nvCxnSpPr>
        <p:spPr>
          <a:xfrm rot="5400000">
            <a:off x="1178695" y="3250405"/>
            <a:ext cx="2286016" cy="1500198"/>
          </a:xfrm>
          <a:prstGeom prst="line">
            <a:avLst/>
          </a:prstGeom>
          <a:ln>
            <a:headEnd type="oval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 flipV="1">
            <a:off x="5072066" y="2857496"/>
            <a:ext cx="1714512" cy="1428760"/>
          </a:xfrm>
          <a:prstGeom prst="line">
            <a:avLst/>
          </a:prstGeom>
          <a:ln>
            <a:headEnd type="oval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2071670" y="4000504"/>
            <a:ext cx="2214578" cy="71438"/>
          </a:xfrm>
          <a:prstGeom prst="line">
            <a:avLst/>
          </a:prstGeom>
          <a:ln>
            <a:head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16200000" flipH="1">
            <a:off x="2143108" y="3929066"/>
            <a:ext cx="3143272" cy="857256"/>
          </a:xfrm>
          <a:prstGeom prst="line">
            <a:avLst/>
          </a:prstGeom>
          <a:ln>
            <a:head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5822165" y="3607595"/>
            <a:ext cx="1928826" cy="285752"/>
          </a:xfrm>
          <a:prstGeom prst="line">
            <a:avLst/>
          </a:prstGeom>
          <a:ln>
            <a:head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6200000" flipH="1">
            <a:off x="6429387" y="3500437"/>
            <a:ext cx="2071706" cy="500067"/>
          </a:xfrm>
          <a:prstGeom prst="line">
            <a:avLst/>
          </a:prstGeom>
          <a:ln>
            <a:head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714744" y="1428736"/>
            <a:ext cx="1500198" cy="1357322"/>
          </a:xfrm>
          <a:prstGeom prst="line">
            <a:avLst/>
          </a:prstGeom>
          <a:ln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715008" y="1285860"/>
            <a:ext cx="1643074" cy="1285884"/>
          </a:xfrm>
          <a:prstGeom prst="line">
            <a:avLst/>
          </a:prstGeom>
          <a:ln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Овал 104"/>
          <p:cNvSpPr/>
          <p:nvPr/>
        </p:nvSpPr>
        <p:spPr>
          <a:xfrm>
            <a:off x="3000364" y="5072074"/>
            <a:ext cx="357190" cy="35719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1428728" y="5000636"/>
            <a:ext cx="357190" cy="35719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5072066" y="1357298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5643570" y="1214422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3571868" y="2714620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7215206" y="2500306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7572396" y="4643446"/>
            <a:ext cx="357190" cy="35719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5000628" y="4143380"/>
            <a:ext cx="357190" cy="35719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ая выноска 118"/>
          <p:cNvSpPr/>
          <p:nvPr/>
        </p:nvSpPr>
        <p:spPr>
          <a:xfrm>
            <a:off x="785786" y="500042"/>
            <a:ext cx="2928958" cy="1357322"/>
          </a:xfrm>
          <a:prstGeom prst="wedgeRect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Концентраторы последовательно</a:t>
            </a:r>
          </a:p>
          <a:p>
            <a:r>
              <a:rPr lang="ru-RU" dirty="0" smtClean="0"/>
              <a:t>опрашивают все узлы сети</a:t>
            </a:r>
            <a:endParaRPr lang="ru-RU" dirty="0"/>
          </a:p>
        </p:txBody>
      </p:sp>
      <p:sp>
        <p:nvSpPr>
          <p:cNvPr id="120" name="Прямоугольная выноска 119"/>
          <p:cNvSpPr/>
          <p:nvPr/>
        </p:nvSpPr>
        <p:spPr>
          <a:xfrm>
            <a:off x="714348" y="5715016"/>
            <a:ext cx="3143272" cy="857256"/>
          </a:xfrm>
          <a:prstGeom prst="wedgeRect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Выявляют </a:t>
            </a:r>
            <a:r>
              <a:rPr lang="ru-RU" dirty="0" smtClean="0"/>
              <a:t>запросы на </a:t>
            </a:r>
            <a:r>
              <a:rPr lang="ru-RU" dirty="0" smtClean="0"/>
              <a:t>передачу данных</a:t>
            </a:r>
            <a:endParaRPr lang="ru-RU" dirty="0"/>
          </a:p>
        </p:txBody>
      </p:sp>
      <p:sp>
        <p:nvSpPr>
          <p:cNvPr id="121" name="Прямоугольная выноска 120"/>
          <p:cNvSpPr/>
          <p:nvPr/>
        </p:nvSpPr>
        <p:spPr>
          <a:xfrm>
            <a:off x="5857884" y="5286388"/>
            <a:ext cx="3071834" cy="1071570"/>
          </a:xfrm>
          <a:prstGeom prst="wedgeRect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/>
              <a:t>Если концентратор</a:t>
            </a:r>
          </a:p>
          <a:p>
            <a:r>
              <a:rPr lang="ru-RU" sz="1400" dirty="0" smtClean="0"/>
              <a:t>получил одновременно два и более запроса, он отдает предпочтение запросу </a:t>
            </a:r>
            <a:r>
              <a:rPr lang="ru-RU" sz="1400" dirty="0" smtClean="0"/>
              <a:t>с более </a:t>
            </a:r>
            <a:r>
              <a:rPr lang="ru-RU" sz="1400" dirty="0" smtClean="0"/>
              <a:t>высоким приоритетом</a:t>
            </a:r>
            <a:endParaRPr lang="ru-RU" sz="1400" dirty="0"/>
          </a:p>
        </p:txBody>
      </p:sp>
      <p:sp>
        <p:nvSpPr>
          <p:cNvPr id="126" name="Овал 125"/>
          <p:cNvSpPr/>
          <p:nvPr/>
        </p:nvSpPr>
        <p:spPr>
          <a:xfrm>
            <a:off x="4929190" y="5786454"/>
            <a:ext cx="428628" cy="35719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Овал 128"/>
          <p:cNvSpPr/>
          <p:nvPr/>
        </p:nvSpPr>
        <p:spPr>
          <a:xfrm>
            <a:off x="7000892" y="1428736"/>
            <a:ext cx="357190" cy="35719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Овал 129"/>
          <p:cNvSpPr/>
          <p:nvPr/>
        </p:nvSpPr>
        <p:spPr>
          <a:xfrm>
            <a:off x="7000892" y="1000108"/>
            <a:ext cx="357190" cy="35719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Овал 130"/>
          <p:cNvSpPr/>
          <p:nvPr/>
        </p:nvSpPr>
        <p:spPr>
          <a:xfrm>
            <a:off x="7000892" y="571480"/>
            <a:ext cx="357190" cy="35719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>
            <a:off x="7500958" y="571480"/>
            <a:ext cx="128588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Высокий</a:t>
            </a:r>
            <a:endParaRPr lang="ru-RU" dirty="0"/>
          </a:p>
        </p:txBody>
      </p:sp>
      <p:sp>
        <p:nvSpPr>
          <p:cNvPr id="133" name="Прямоугольник 132"/>
          <p:cNvSpPr/>
          <p:nvPr/>
        </p:nvSpPr>
        <p:spPr>
          <a:xfrm>
            <a:off x="7500958" y="1000108"/>
            <a:ext cx="128588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Средний</a:t>
            </a:r>
            <a:endParaRPr lang="ru-RU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7500958" y="1428736"/>
            <a:ext cx="128588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Низкий</a:t>
            </a:r>
            <a:endParaRPr lang="ru-RU" dirty="0"/>
          </a:p>
        </p:txBody>
      </p:sp>
      <p:sp>
        <p:nvSpPr>
          <p:cNvPr id="135" name="Прямоугольник 134"/>
          <p:cNvSpPr/>
          <p:nvPr/>
        </p:nvSpPr>
        <p:spPr>
          <a:xfrm>
            <a:off x="7072330" y="214290"/>
            <a:ext cx="171451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Приоритеты</a:t>
            </a:r>
            <a:endParaRPr lang="ru-RU" dirty="0"/>
          </a:p>
        </p:txBody>
      </p:sp>
      <p:sp>
        <p:nvSpPr>
          <p:cNvPr id="141" name="Овал 140"/>
          <p:cNvSpPr/>
          <p:nvPr/>
        </p:nvSpPr>
        <p:spPr>
          <a:xfrm>
            <a:off x="6500826" y="4643446"/>
            <a:ext cx="357190" cy="35719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Умножение 50">
            <a:hlinkClick r:id="rId4" action="ppaction://hlinksldjump"/>
          </p:cNvPr>
          <p:cNvSpPr/>
          <p:nvPr/>
        </p:nvSpPr>
        <p:spPr>
          <a:xfrm>
            <a:off x="8643934" y="6286496"/>
            <a:ext cx="500066" cy="571504"/>
          </a:xfrm>
          <a:prstGeom prst="mathMultiply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8885E-6 L 0.1783 0.1917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9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18367E-6 L -0.16875 0.20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-5.096E-6 L -0.03159 0.0104 " pathEditMode="relative" ptsTypes="AA">
                                      <p:cBhvr>
                                        <p:cTn id="2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5.85473E-6 L -0.05504 -0.02083 " pathEditMode="relative" ptsTypes="AA">
                                      <p:cBhvr>
                                        <p:cTn id="30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 0.02567 L -0.16267 0.33009 " pathEditMode="relative" ptsTypes="AA">
                                      <p:cBhvr>
                                        <p:cTn id="41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0.00462 L 0.08664 0.4408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218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5.85473E-6 L -0.18108 0.19939 " pathEditMode="relative" ptsTypes="AA">
                                      <p:cBhvr>
                                        <p:cTn id="45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5.85473E-6 L 0.04722 0.28336 " pathEditMode="relative" ptsTypes="AA">
                                      <p:cBhvr>
                                        <p:cTn id="4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5.85473E-6 L -0.03159 0.27272 " pathEditMode="relative" ptsTypes="AA">
                                      <p:cBhvr>
                                        <p:cTn id="49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4973 L -0.004 0.34351 " pathEditMode="relative" ptsTypes="AA">
                                      <p:cBhvr>
                                        <p:cTn id="51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00"/>
                            </p:stCondLst>
                            <p:childTnLst>
                              <p:par>
                                <p:cTn id="5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500"/>
                            </p:stCondLst>
                            <p:childTnLst>
                              <p:par>
                                <p:cTn id="6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0"/>
                            </p:stCondLst>
                            <p:childTnLst>
                              <p:par>
                                <p:cTn id="6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500"/>
                            </p:stCondLst>
                            <p:childTnLst>
                              <p:par>
                                <p:cTn id="7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0"/>
                            </p:stCondLst>
                            <p:childTnLst>
                              <p:par>
                                <p:cTn id="7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6500"/>
                            </p:stCondLst>
                            <p:childTnLst>
                              <p:par>
                                <p:cTn id="8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1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6500"/>
                            </p:stCondLst>
                            <p:childTnLst>
                              <p:par>
                                <p:cTn id="15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35 -0.04904 0.00069 -0.09831 0.00121 -0.14735 C 0.00156 -0.17719 0.00139 -0.2068 0.00243 -0.23664 C 0.0026 -0.2415 0.0059 -0.25075 0.0059 -0.25075 C 0.00694 -0.25908 0.0066 -0.25862 0.00816 -0.26486 C 0.00885 -0.2681 0.01059 -0.27458 0.01059 -0.27458 C 0.01233 -0.34305 -0.0007 -0.32223 0.05052 -0.32593 C 0.05226 -0.32616 0.05382 -0.32709 0.05538 -0.32755 C 0.06215 -0.34143 0.06858 -0.34513 0.07882 -0.35415 C 0.08246 -0.35739 0.08594 -0.36271 0.08941 -0.36664 C 0.09253 -0.37035 0.09653 -0.37289 0.1 -0.37613 C 0.10469 -0.38492 0.11458 -0.38908 0.11996 -0.39972 C 0.12552 -0.41083 0.13298 -0.42054 0.13767 -0.43257 C 0.14496 -0.45108 0.15278 -0.46519 0.16701 -0.4749 C 0.17344 -0.48716 0.1868 -0.4948 0.19531 -0.50474 C 0.20139 -0.51191 0.20625 -0.5207 0.21302 -0.52672 C 0.21719 -0.54546 0.24184 -0.53389 0.25642 -0.53435 C 0.25989 -0.53597 0.26389 -0.53667 0.26701 -0.53921 C 0.27309 -0.5443 0.27917 -0.55031 0.28594 -0.55332 C 0.28819 -0.55216 0.29167 -0.55309 0.29288 -0.55008 C 0.29566 -0.54268 0.29375 -0.5443 0.29878 -0.54222 C 0.30226 -0.54083 0.30937 -0.53759 0.30937 -0.53759 C 0.31354 -0.53366 0.31632 -0.52857 0.32118 -0.52672 C 0.32448 -0.52024 0.32743 -0.52117 0.33177 -0.51562 C 0.33298 -0.514 0.33559 -0.50798 0.33646 -0.50613 C 0.33837 -0.50243 0.34045 -0.49896 0.34236 -0.49526 C 0.34323 -0.49364 0.34479 -0.49063 0.34479 -0.49063 C 0.34618 -0.48369 0.34705 -0.48207 0.35052 -0.47652 C 0.35139 -0.47513 0.35226 -0.47328 0.35295 -0.47166 C 0.35347 -0.47028 0.35347 -0.46843 0.35417 -0.46704 C 0.36389 -0.45085 0.38524 -0.45362 0.39774 -0.45293 C 0.40035 -0.45177 0.40364 -0.452 0.4059 -0.44969 C 0.40694 -0.44876 0.40642 -0.44622 0.40712 -0.44506 C 0.40798 -0.44367 0.40937 -0.44298 0.41059 -0.44206 C 0.41389 -0.43303 0.41476 -0.42494 0.41649 -0.41522 C 0.41684 -0.4136 0.41667 -0.41129 0.41771 -0.4106 C 0.42014 -0.40898 0.42309 -0.40944 0.42587 -0.40898 C 0.42708 -0.40736 0.42864 -0.40643 0.42934 -0.40435 C 0.43142 -0.3981 0.42934 -0.3907 0.43524 -0.38862 C 0.43837 -0.38746 0.44167 -0.38769 0.44479 -0.387 C 0.44635 -0.38677 0.44792 -0.38608 0.44948 -0.38561 C 0.45017 -0.38399 0.45121 -0.38261 0.45173 -0.38076 C 0.45243 -0.37821 0.45208 -0.37543 0.45295 -0.37289 C 0.45417 -0.36942 0.45764 -0.36364 0.45764 -0.36364 C 0.44392 -0.35739 0.43906 -0.35832 0.42118 -0.35739 C 0.41996 -0.35693 0.41805 -0.35739 0.41771 -0.35577 C 0.41632 -0.35091 0.41701 -0.34536 0.41649 -0.34004 C 0.41562 -0.33172 0.41389 -0.32316 0.4118 -0.31506 C 0.40851 -0.28985 0.41267 -0.32408 0.40937 -0.27111 C 0.40903 -0.26671 0.40625 -0.25931 0.40469 -0.25538 C 0.4033 -0.25214 0.4 -0.24613 0.4 -0.24613 C 0.39444 -0.22415 0.40017 -0.2105 0.38941 -0.19107 C 0.38733 -0.18274 0.38889 -0.18783 0.38351 -0.17696 C 0.38281 -0.17534 0.38125 -0.17234 0.38125 -0.17234 C 0.37986 -0.16493 0.37847 -0.15846 0.37535 -0.15198 C 0.37361 -0.14342 0.37048 -0.13741 0.36944 -0.12838 C 0.36788 -0.11474 0.36788 -0.10109 0.36597 -0.08767 C 0.36476 -0.07981 0.36354 -0.06408 0.35885 -0.05783 " pathEditMode="relative" ptsTypes="fffffffffffffffffffffffffffffffffffffffffffffffffffffffffA">
                                      <p:cBhvr>
                                        <p:cTn id="154" dur="5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1500"/>
                            </p:stCondLst>
                            <p:childTnLst>
                              <p:par>
                                <p:cTn id="15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34 -0.00925 0.01737 -0.01665 0.02587 -0.02521 C 0.03004 -0.02938 0.03351 -0.03516 0.03768 -0.03932 C 0.04063 -0.04233 0.04445 -0.04372 0.04705 -0.04719 C 0.05782 -0.06107 0.06737 -0.07541 0.08004 -0.08628 C 0.08455 -0.09484 0.09011 -0.10224 0.09653 -0.10826 C 0.10035 -0.11612 0.10504 -0.12167 0.11059 -0.12699 C 0.11389 -0.1337 0.1191 -0.13879 0.12483 -0.14111 C 0.12969 -0.14619 0.13403 -0.15128 0.14011 -0.1536 C 0.14896 -0.16262 0.1566 -0.1721 0.16598 -0.18043 C 0.16667 -0.18205 0.16719 -0.1839 0.16823 -0.18506 C 0.16927 -0.18621 0.17101 -0.18552 0.17188 -0.18668 C 0.17622 -0.19246 0.17726 -0.20079 0.18247 -0.20541 C 0.18976 -0.21189 0.2007 -0.21374 0.20938 -0.21652 C 0.21528 -0.21837 0.22309 -0.21883 0.2283 -0.22276 C 0.23073 -0.22461 0.23542 -0.22901 0.23542 -0.22901 C 0.23577 -0.23063 0.23716 -0.23225 0.23646 -0.23363 C 0.2349 -0.23664 0.23177 -0.2378 0.22952 -0.23988 C 0.22448 -0.24427 0.22032 -0.24983 0.21528 -0.25399 C 0.21094 -0.26347 0.2158 -0.25538 0.20834 -0.26024 C 0.19341 -0.26995 0.20764 -0.26417 0.19653 -0.2681 C 0.18976 -0.27435 0.18212 -0.27735 0.17535 -0.28383 C 0.17066 -0.29285 0.15834 -0.30396 0.1507 -0.30881 C 0.14948 -0.31043 0.14844 -0.31228 0.14705 -0.31367 C 0.1448 -0.31598 0.14011 -0.31992 0.14011 -0.31992 C 0.13473 -0.33009 0.14098 -0.32015 0.13421 -0.32616 C 0.13021 -0.32963 0.1283 -0.33657 0.12483 -0.34027 C 0.12275 -0.34235 0.11997 -0.34305 0.11771 -0.3449 C 0.11198 -0.35647 0.11893 -0.34467 0.11181 -0.35114 C 0.11042 -0.3523 0.10955 -0.35461 0.10834 -0.356 C 0.1073 -0.35716 0.10591 -0.35808 0.10469 -0.35901 C 0.10296 -0.36687 0.09705 -0.36849 0.09306 -0.37474 C 0.0849 -0.38769 0.07969 -0.39718 0.06719 -0.40296 C 0.0658 -0.40365 0.06493 -0.40551 0.06355 -0.4062 C 0.06198 -0.40712 0.06042 -0.40712 0.05886 -0.40759 C 0.04046 -0.40712 0.02205 -0.40828 0.00365 -0.4062 C 0.00226 -0.40597 0.00226 -0.40273 0.00122 -0.40134 C -0.00191 -0.39764 -0.00937 -0.39209 -0.00937 -0.39209 C -0.01128 -0.38446 -0.01649 -0.37821 -0.01996 -0.3715 C -0.02534 -0.36109 -0.03073 -0.35068 -0.03767 -0.34189 C -0.04097 -0.33264 -0.04757 -0.32732 -0.05399 -0.32154 C -0.05607 -0.31969 -0.05902 -0.32015 -0.06111 -0.3183 C -0.071 -0.30904 -0.08298 -0.3065 -0.09288 -0.29794 C -0.09635 -0.29146 -0.09826 -0.29262 -0.10225 -0.28545 C -0.10399 -0.2762 -0.11545 -0.25723 -0.12222 -0.25399 C -0.13055 -0.24589 -0.1368 -0.23572 -0.1434 -0.22577 C -0.14566 -0.22253 -0.14739 -0.2179 -0.15052 -0.21652 C -0.15295 -0.21536 -0.15763 -0.21328 -0.15763 -0.21328 C -0.16805 -0.20356 -0.1585 -0.20588 -0.17882 -0.20379 C -0.19062 -0.20032 -0.20416 -0.20773 -0.21527 -0.20079 C -0.21927 -0.19824 -0.21527 -0.18899 -0.21406 -0.18344 C -0.21388 -0.18274 -0.20451 -0.16632 -0.20225 -0.16146 C -0.20086 -0.15822 -0.19757 -0.15221 -0.19757 -0.15221 C -0.19513 -0.14226 -0.1927 -0.13093 -0.18819 -0.12237 C -0.18698 -0.11566 -0.18454 -0.11127 -0.18229 -0.10502 C -0.18073 -0.09322 -0.17916 -0.09392 -0.17413 -0.08466 C -0.17309 -0.07472 -0.17013 -0.06778 -0.16823 -0.05806 C -0.16736 -0.04141 -0.16875 -0.01781 -0.16111 -0.00324 C -0.16076 -0.00069 -0.16059 0.00208 -0.15989 0.00463 C -0.15937 0.00625 -0.15798 0.0074 -0.15763 0.00925 C -0.15694 0.01226 -0.15729 0.01573 -0.15642 0.01874 C -0.1552 0.02313 -0.15329 0.02706 -0.15173 0.03123 C -0.14704 0.04372 -0.14427 0.05806 -0.13993 0.07055 C -0.13281 0.09137 -0.13003 0.11427 -0.12222 0.13463 C -0.121 0.14388 -0.11909 0.15475 -0.11527 0.16285 C -0.10902 0.19524 -0.1118 0.18945 -0.1118 0.24613 " pathEditMode="relative" ptsTypes="fffffffffffffffffffffffffffffffffffffffffffffffffffffffffffffffffA">
                                      <p:cBhvr>
                                        <p:cTn id="157" dur="5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6500"/>
                            </p:stCondLst>
                            <p:childTnLst>
                              <p:par>
                                <p:cTn id="15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7000"/>
                            </p:stCondLst>
                            <p:childTnLst>
                              <p:par>
                                <p:cTn id="16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3 -0.003 C -0.00452 -0.01364 -0.00417 -0.00971 0.00191 -0.01411 C 0.00434 -0.01596 0.00885 -0.02035 0.00885 -0.02012 C 0.01215 -0.02683 0.01441 -0.03307 0.01944 -0.03747 C 0.02083 -0.04279 0.02222 -0.05089 0.02413 -0.05644 C 0.02482 -0.05806 0.02604 -0.05944 0.02656 -0.06106 C 0.03055 -0.07263 0.02604 -0.06916 0.03246 -0.07217 C 0.03871 -0.08489 0.03073 -0.06754 0.03593 -0.08304 C 0.03784 -0.08905 0.04271 -0.09229 0.04652 -0.09553 C 0.0493 -0.10085 0.05173 -0.10455 0.0559 -0.10802 C 0.05798 -0.11658 0.06267 -0.12398 0.06649 -0.13162 C 0.06805 -0.13486 0.07135 -0.1411 0.07135 -0.14087 C 0.0717 -0.1485 0.0717 -0.15567 0.07239 -0.16308 C 0.07326 -0.17325 0.08524 -0.18922 0.09132 -0.1943 C 0.09514 -0.20217 0.09722 -0.20633 0.10295 -0.21165 C 0.10625 -0.2179 0.10764 -0.22507 0.11007 -0.23201 C 0.11232 -0.24635 0.11128 -0.24797 0.1184 -0.25699 C 0.11875 -0.25861 0.11857 -0.26069 0.11944 -0.26185 C 0.12031 -0.26301 0.12187 -0.26254 0.12309 -0.26324 C 0.12639 -0.26509 0.1283 -0.26694 0.13125 -0.26948 C 0.13784 -0.2829 0.12916 -0.26671 0.13715 -0.27735 C 0.13941 -0.28036 0.1408 -0.28383 0.14305 -0.28683 C 0.14444 -0.29192 0.14635 -0.29585 0.14774 -0.30094 C 0.14774 -0.30141 0.14826 -0.32361 0.15121 -0.32755 C 0.16024 -0.33957 0.171 -0.34166 0.18298 -0.34328 C 0.19948 -0.35068 0.21614 -0.34998 0.23368 -0.35114 C 0.24166 -0.36178 0.23784 -0.35808 0.24427 -0.36363 C 0.24496 -0.36525 0.24566 -0.36687 0.24652 -0.36826 C 0.24757 -0.37011 0.2493 -0.37127 0.25017 -0.37312 C 0.25087 -0.3745 0.25069 -0.37635 0.25121 -0.37774 C 0.25399 -0.38491 0.25816 -0.39046 0.26302 -0.39509 C 0.26857 -0.40596 0.26545 -0.40226 0.27135 -0.40758 C 0.27448 -0.41406 0.28281 -0.41915 0.28767 -0.42331 C 0.29132 -0.42632 0.29826 -0.43257 0.29826 -0.43233 C 0.30052 -0.44089 0.30746 -0.44552 0.31354 -0.4483 C 0.3184 -0.45431 0.32396 -0.45685 0.32899 -0.46241 C 0.33368 -0.46749 0.33715 -0.47212 0.34305 -0.4749 C 0.35468 -0.4904 0.33923 -0.4712 0.35017 -0.48114 C 0.35416 -0.48484 0.35521 -0.49016 0.35955 -0.49363 C 0.36267 -0.50034 0.36753 -0.50497 0.37135 -0.51098 C 0.37587 -0.51815 0.38073 -0.52764 0.38663 -0.53296 C 0.3908 -0.54129 0.39843 -0.55979 0.40659 -0.56118 C 0.41215 -0.56211 0.41753 -0.56234 0.42309 -0.5628 C 0.4309 -0.56604 0.43837 -0.56766 0.44652 -0.56904 C 0.4526 -0.56789 0.4585 -0.56696 0.46423 -0.56419 C 0.46857 -0.54776 0.46666 -0.54823 0.47951 -0.54383 C 0.48194 -0.54175 0.48593 -0.54129 0.48663 -0.53759 C 0.48715 -0.53435 0.4875 -0.52879 0.4901 -0.52671 C 0.49201 -0.52509 0.49913 -0.52278 0.50191 -0.52186 C 0.50451 -0.51954 0.50712 -0.51792 0.50885 -0.51422 C 0.5125 -0.50682 0.5125 -0.50057 0.5184 -0.49525 C 0.52135 -0.48924 0.52621 -0.48669 0.53125 -0.48438 C 0.53541 -0.4786 0.5408 -0.47536 0.54652 -0.47328 C 0.55121 -0.46958 0.55243 -0.46449 0.5559 -0.46079 C 0.55694 -0.45963 0.55833 -0.45986 0.55955 -0.45917 C 0.56319 -0.45685 0.56475 -0.45385 0.56771 -0.44991 C 0.56875 -0.44483 0.56857 -0.44182 0.57239 -0.43881 C 0.57517 -0.43673 0.58385 -0.43488 0.58663 -0.43257 C 0.59166 -0.42817 0.58889 -0.43048 0.59479 -0.42632 C 0.59757 -0.421 0.59965 -0.41892 0.60416 -0.41684 C 0.60694 -0.41152 0.60937 -0.41105 0.61354 -0.40758 C 0.61493 -0.4018 0.62031 -0.39208 0.62413 -0.38861 C 0.62587 -0.38237 0.6283 -0.38283 0.63246 -0.37936 C 0.6309 -0.37288 0.62968 -0.37034 0.62534 -0.36687 C 0.61944 -0.35438 0.60833 -0.3597 0.59722 -0.35901 C 0.58802 -0.35484 0.58281 -0.35392 0.57239 -0.35276 C 0.57222 -0.35207 0.57048 -0.34374 0.57014 -0.34328 C 0.56805 -0.34073 0.5651 -0.33981 0.56302 -0.33703 C 0.55694 -0.32893 0.55555 -0.3257 0.54774 -0.32292 C 0.54392 -0.31945 0.54149 -0.31552 0.53715 -0.31344 C 0.53229 -0.30696 0.53003 -0.30719 0.52309 -0.30557 C 0.52187 -0.30464 0.52083 -0.30303 0.51944 -0.30256 C 0.51632 -0.30141 0.51302 -0.30256 0.51007 -0.30094 C 0.50885 -0.30025 0.50885 -0.29771 0.50781 -0.29632 C 0.50677 -0.29493 0.50538 -0.294 0.50416 -0.29308 C 0.49791 -0.28868 0.49132 -0.28336 0.48663 -0.27596 C 0.48055 -0.26601 0.48958 -0.27573 0.47708 -0.26486 C 0.47482 -0.26278 0.47014 -0.25861 0.47014 -0.25838 C 0.46979 -0.25699 0.46944 -0.25537 0.46892 -0.25399 C 0.46823 -0.25237 0.46701 -0.25098 0.46649 -0.24913 C 0.46406 -0.24126 0.46684 -0.24496 0.46423 -0.23826 C 0.46111 -0.23039 0.45694 -0.22091 0.45243 -0.21466 C 0.44965 -0.20425 0.45364 -0.21628 0.44427 -0.20379 C 0.43802 -0.19546 0.43159 -0.18945 0.42309 -0.18644 C 0.42187 -0.18551 0.42066 -0.18436 0.41944 -0.18343 C 0.4184 -0.18274 0.41701 -0.18251 0.41597 -0.18181 C 0.4118 -0.17904 0.40989 -0.17441 0.40538 -0.17233 C 0.39896 -0.16377 0.39062 -0.15891 0.38177 -0.15683 C 0.37882 -0.15059 0.3809 -0.15197 0.37604 -0.15197 " pathEditMode="relative" rAng="0" ptsTypes="ffffffffffffffffffffffffffffffffffffffffffffffffffffffffffffffffffffffffffffffffffffffffA">
                                      <p:cBhvr>
                                        <p:cTn id="165" dur="5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" y="-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6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3 -0.02128 0.00156 0.01157 -0.00226 -0.02498 C -0.00313 -0.03331 -0.00573 -0.04187 -0.00712 -0.0502 C -0.01059 -0.07148 -0.01354 -0.09322 -0.01771 -0.11427 C -0.01927 -0.13648 -0.02292 -0.15845 -0.02708 -0.1802 C -0.0283 -0.18621 -0.02934 -0.19223 -0.03177 -0.19755 C -0.03316 -0.20079 -0.0349 -0.20379 -0.03646 -0.2068 C -0.03733 -0.20842 -0.03889 -0.21166 -0.03889 -0.21166 C -0.0408 -0.22022 -0.03924 -0.21328 -0.04236 -0.22554 C -0.04271 -0.22716 -0.04358 -0.23039 -0.04358 -0.23039 C -0.04392 -0.23571 -0.04392 -0.24104 -0.04462 -0.24612 C -0.0474 -0.26579 -0.04636 -0.24474 -0.05174 -0.26486 C -0.05365 -0.27203 -0.05278 -0.26787 -0.05417 -0.27735 C -0.05208 -0.28545 -0.05347 -0.28105 -0.04827 -0.29146 C -0.0474 -0.29308 -0.04583 -0.29609 -0.04583 -0.29609 C -0.04844 -0.30442 -0.05226 -0.31043 -0.05886 -0.31344 C -0.06337 -0.32246 -0.07726 -0.33056 -0.08472 -0.33541 C -0.08629 -0.33634 -0.08785 -0.3375 -0.08941 -0.33842 C -0.09202 -0.34004 -0.09653 -0.3449 -0.09653 -0.3449 C -0.09896 -0.35577 -0.10972 -0.3597 -0.11528 -0.36826 C -0.11962 -0.37497 -0.12136 -0.38237 -0.12708 -0.387 C -0.13021 -0.39394 -0.13577 -0.39926 -0.14115 -0.40273 C -0.14514 -0.41059 -0.14236 -0.40643 -0.15052 -0.41383 C -0.15504 -0.418 -0.15486 -0.42239 -0.16007 -0.4247 C -0.16354 -0.43187 -0.17656 -0.44182 -0.18351 -0.44506 C -0.1875 -0.45316 -0.19254 -0.45524 -0.19879 -0.45917 C -0.20156 -0.46472 -0.20347 -0.46657 -0.20816 -0.46866 C -0.21129 -0.48022 -0.20677 -0.46634 -0.21285 -0.47652 C -0.21354 -0.47791 -0.2132 -0.47999 -0.21406 -0.48115 C -0.21806 -0.48647 -0.22031 -0.48693 -0.22465 -0.48901 C -0.24549 -0.48739 -0.26545 -0.48438 -0.28594 -0.48115 C -0.28802 -0.47189 -0.28854 -0.46333 -0.29184 -0.45454 C -0.29358 -0.44414 -0.30017 -0.43534 -0.3059 -0.42794 C -0.31059 -0.4217 -0.30781 -0.421 -0.31406 -0.41684 C -0.31736 -0.41453 -0.32118 -0.41383 -0.32465 -0.41221 C -0.325 -0.41059 -0.32483 -0.40851 -0.32587 -0.40759 C -0.32795 -0.40574 -0.33299 -0.40435 -0.33299 -0.40435 C -0.34167 -0.39625 -0.35087 -0.39209 -0.36111 -0.38862 C -0.37014 -0.38122 -0.375 -0.36826 -0.38351 -0.3604 C -0.38611 -0.35045 -0.38264 -0.36017 -0.3882 -0.35415 C -0.38924 -0.35299 -0.38958 -0.35091 -0.39063 -0.34952 C -0.39167 -0.34814 -0.39288 -0.34744 -0.3941 -0.34629 C -0.39497 -0.34467 -0.39549 -0.34305 -0.39653 -0.34166 C -0.39757 -0.34027 -0.39913 -0.33981 -0.4 -0.33842 C -0.40955 -0.32385 -0.40035 -0.33333 -0.40816 -0.32593 C -0.41146 -0.31344 -0.42552 -0.29609 -0.43524 -0.29146 C -0.43854 -0.28707 -0.44167 -0.28221 -0.44462 -0.27735 C -0.44636 -0.27435 -0.44948 -0.26787 -0.44948 -0.26787 C -0.45104 -0.26833 -0.45261 -0.26879 -0.45417 -0.26949 C -0.45642 -0.27041 -0.46111 -0.27273 -0.46111 -0.27273 C -0.46979 -0.27226 -0.47865 -0.27411 -0.48698 -0.27111 C -0.48889 -0.27041 -0.48802 -0.26602 -0.4882 -0.26324 C -0.48889 -0.24335 -0.48872 -0.22369 -0.48941 -0.20379 C -0.48976 -0.192 -0.49375 -0.17927 -0.49531 -0.16771 C -0.49636 -0.14342 -0.5 -0.12237 -0.50226 -0.09877 C -0.50208 -0.08929 -0.50712 -0.02267 -0.49531 0.00162 C -0.4934 0.01851 -0.4816 0.06755 -0.49653 0.06755 " pathEditMode="relative" ptsTypes="ffffffffffffffffffffffffffffffffffffffffffffffffffffffffA">
                                      <p:cBhvr>
                                        <p:cTn id="168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47000"/>
                            </p:stCondLst>
                            <p:childTnLst>
                              <p:par>
                                <p:cTn id="17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73 -0.02174 0.00122 -0.04603 0.00365 -0.06893 C 0.00417 -0.07309 0.00486 -0.08535 0.0059 -0.0909 C 0.0066 -0.09414 0.00833 -0.10039 0.00833 -0.10039 C 0.0092 -0.11889 0.01042 -0.1293 0.01302 -0.14573 C 0.01389 -0.15961 0.0158 -0.1714 0.01649 -0.18505 C 0.01754 -0.2061 0.0184 -0.22322 0.02361 -0.24288 C 0.02379 -0.24496 0.02465 -0.27504 0.02708 -0.27897 C 0.02951 -0.2829 0.04115 -0.28475 0.04236 -0.28521 C 0.05486 -0.28961 0.06563 -0.29562 0.07778 -0.30094 C 0.07535 -0.3102 0.07118 -0.31205 0.06597 -0.31829 C 0.05573 -0.33055 0.04583 -0.34559 0.03177 -0.34952 C 0.02465 -0.35438 0.02847 -0.35137 0.02014 -0.35901 C 0.01181 -0.36641 0.02118 -0.35415 0.01302 -0.36363 C 0.00104 -0.37774 0.01042 -0.36918 0.00243 -0.37612 C -0.00035 -0.387 0.00347 -0.37635 -0.00226 -0.38237 C -0.00347 -0.38353 -0.00365 -0.38584 -0.00469 -0.38723 C -0.00625 -0.38931 -0.01128 -0.39208 -0.01285 -0.39347 C -0.01927 -0.39856 -0.02448 -0.40342 -0.03177 -0.40596 C -0.03628 -0.41013 -0.04167 -0.4136 -0.04705 -0.41545 C -0.05208 -0.42007 -0.05625 -0.42493 -0.06111 -0.42956 C -0.06198 -0.43118 -0.06233 -0.43303 -0.06354 -0.43418 C -0.06649 -0.43673 -0.07292 -0.44043 -0.07292 -0.44043 C -0.07483 -0.44783 -0.07691 -0.44506 -0.08108 -0.44991 C -0.08594 -0.4557 -0.09045 -0.46241 -0.09514 -0.46865 C -0.09757 -0.47189 -0.09913 -0.47467 -0.10226 -0.47652 C -0.10451 -0.4779 -0.10937 -0.47975 -0.10937 -0.47975 C -0.11806 -0.47675 -0.12483 -0.47467 -0.13403 -0.47351 C -0.14167 -0.46981 -0.15052 -0.46935 -0.15868 -0.46703 C -0.16024 -0.46079 -0.1625 -0.45986 -0.16701 -0.45778 C -0.17795 -0.44251 -0.16389 -0.46056 -0.17413 -0.45153 C -0.18316 -0.44367 -0.17257 -0.44876 -0.18108 -0.44529 C -0.18385 -0.44274 -0.18663 -0.43997 -0.18941 -0.43742 C -0.19167 -0.43534 -0.19219 -0.43071 -0.1941 -0.42794 C -0.19705 -0.42331 -0.19965 -0.41869 -0.20347 -0.41545 C -0.20503 -0.4092 -0.20573 -0.40643 -0.21059 -0.40434 C -0.21267 -0.40226 -0.21719 -0.39833 -0.21875 -0.39509 C -0.21944 -0.3937 -0.2191 -0.39162 -0.21996 -0.39023 C -0.22083 -0.38885 -0.2224 -0.38838 -0.22344 -0.38723 C -0.23003 -0.37936 -0.23611 -0.37034 -0.24236 -0.36201 C -0.24514 -0.35831 -0.25017 -0.36039 -0.25399 -0.35901 C -0.25799 -0.35762 -0.26181 -0.35554 -0.2658 -0.35415 C -0.26667 -0.35253 -0.26719 -0.35091 -0.26823 -0.34952 C -0.26927 -0.34813 -0.27083 -0.3479 -0.2717 -0.34651 C -0.27587 -0.3405 -0.27951 -0.33379 -0.28351 -0.32755 C -0.28819 -0.32014 -0.29271 -0.31089 -0.29878 -0.30557 C -0.30035 -0.29932 -0.30295 -0.29678 -0.30694 -0.29308 C -0.33003 -0.24913 -0.34358 -0.26925 -0.39635 -0.2681 C -0.39913 -0.26254 -0.39983 -0.25375 -0.40347 -0.24913 C -0.40955 -0.24173 -0.41719 -0.23617 -0.42222 -0.22738 C -0.4283 -0.21651 -0.43351 -0.20286 -0.43871 -0.1913 C -0.44479 -0.17788 -0.45382 -0.16678 -0.4599 -0.15359 C -0.46441 -0.14388 -0.46927 -0.13208 -0.47639 -0.12537 C -0.47986 -0.11913 -0.48299 -0.11034 -0.48698 -0.10502 C -0.48941 -0.09553 -0.49635 -0.08628 -0.5 -0.07679 C -0.50121 -0.06893 -0.50399 -0.06199 -0.50816 -0.05644 C -0.51024 -0.04834 -0.51371 -0.04071 -0.51632 -0.03284 C -0.52153 -0.01711 -0.51597 -0.02914 -0.52118 -0.01873 C -0.52292 -0.01133 -0.525 -0.00508 -0.52812 0.00162 C -0.53056 0.01365 -0.53108 0.03054 -0.53646 0.04072 C -0.53715 0.0465 -0.53976 0.05992 -0.54462 0.06269 C -0.54687 0.06408 -0.54931 0.06385 -0.55174 0.06431 C -0.55243 0.06593 -0.55295 0.06755 -0.55399 0.06894 C -0.55503 0.07033 -0.55764 0.07218 -0.55764 0.07218 " pathEditMode="relative" ptsTypes="fffffffffffffffffffffffffffffffffffffffffffffffffffffffffffffffA">
                                      <p:cBhvr>
                                        <p:cTn id="171" dur="5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2000"/>
                            </p:stCondLst>
                            <p:childTnLst>
                              <p:par>
                                <p:cTn id="17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476 -0.00208 -0.029 -0.00694 -0.04358 -0.00948 C -0.05035 -0.01272 -0.06476 -0.01411 -0.06476 -0.01411 C -0.07709 -0.01989 -0.09115 -0.0185 -0.10243 -0.02822 C -0.10486 -0.03331 -0.10886 -0.03678 -0.11059 -0.04233 C -0.11164 -0.04534 -0.11302 -0.05181 -0.11302 -0.05181 C -0.11354 -0.08212 -0.11059 -0.11311 -0.11528 -0.14272 C -0.11702 -0.15336 -0.12292 -0.16123 -0.12587 -0.17094 C -0.12726 -0.17557 -0.12952 -0.18505 -0.12952 -0.18505 C -0.13073 -0.21258 -0.13056 -0.21559 -0.14115 -0.23664 C -0.14219 -0.2482 -0.14115 -0.26162 -0.14601 -0.27134 C -0.14861 -0.28267 -0.1474 -0.29216 -0.14948 -0.30418 C -0.14983 -0.30627 -0.15191 -0.30719 -0.15295 -0.30881 C -0.15747 -0.31575 -0.1592 -0.3257 -0.16476 -0.33079 C -0.17136 -0.34351 -0.17309 -0.36155 -0.17535 -0.37636 C -0.17813 -0.39486 -0.18125 -0.41291 -0.18473 -0.43118 C -0.18438 -0.43696 -0.18507 -0.44298 -0.18351 -0.4483 C -0.18299 -0.44992 -0.18125 -0.44668 -0.18004 -0.44668 C -0.17848 -0.44668 -0.17691 -0.4476 -0.17535 -0.4483 C -0.1625 -0.45362 -0.14914 -0.45848 -0.13646 -0.46403 C -0.13056 -0.47606 -0.13837 -0.46148 -0.13056 -0.47189 C -0.12622 -0.47767 -0.12587 -0.48045 -0.11997 -0.48276 C -0.11354 -0.48808 -0.10712 -0.4941 -0.10122 -0.50011 C -0.09948 -0.50196 -0.09827 -0.50474 -0.09653 -0.50636 C -0.09549 -0.50728 -0.0941 -0.50728 -0.09306 -0.50798 C -0.09184 -0.5089 -0.09045 -0.50983 -0.08941 -0.51099 C -0.0882 -0.51237 -0.08733 -0.51469 -0.08594 -0.51584 C -0.08351 -0.51769 -0.07275 -0.52209 -0.06945 -0.52371 C -0.06476 -0.52995 -0.06181 -0.53389 -0.05539 -0.5362 C -0.04983 -0.54661 -0.05643 -0.5362 -0.04948 -0.54244 C -0.04462 -0.54684 -0.03941 -0.55424 -0.03542 -0.55956 C -0.03334 -0.56234 -0.03056 -0.56905 -0.03056 -0.56905 C -0.02848 -0.5783 -0.02466 -0.59264 -0.01893 -0.59889 C -0.0165 -0.60143 -0.01424 -0.60421 -0.01181 -0.60675 C -0.00955 -0.60907 -0.00469 -0.613 -0.00469 -0.613 C 0.00086 -0.62387 -0.00226 -0.62017 0.00347 -0.62549 C 0.00555 -0.63636 0.00607 -0.63891 0.01059 -0.64746 C 0.0158 -0.66967 0.01562 -0.66158 0.04114 -0.66319 C 0.04739 -0.66574 0.05364 -0.66759 0.05989 -0.66944 C 0.06371 -0.67268 0.06753 -0.6736 0.0717 -0.67569 C 0.07604 -0.67522 0.0809 -0.67661 0.08472 -0.67407 C 0.08646 -0.67291 0.08489 -0.66875 0.08576 -0.6662 C 0.08784 -0.65972 0.09323 -0.65001 0.09757 -0.64585 C 0.09843 -0.64261 0.09861 -0.63914 0.1 -0.63636 C 0.1033 -0.62988 0.11076 -0.62572 0.11527 -0.62086 C 0.12205 -0.61346 0.12934 -0.60745 0.13646 -0.60051 C 0.14201 -0.59519 0.14739 -0.58709 0.15399 -0.58478 C 0.16093 -0.57113 0.17465 -0.56789 0.18576 -0.5628 C 0.19409 -0.55216 0.18333 -0.56396 0.20104 -0.55656 C 0.20191 -0.55609 0.20955 -0.54915 0.21163 -0.54707 C 0.21684 -0.54221 0.22378 -0.54106 0.22934 -0.5362 C 0.23211 -0.53088 0.23455 -0.52718 0.23871 -0.52371 C 0.24409 -0.51284 0.24062 -0.51538 0.24705 -0.5126 C 0.2533 -0.48901 0.22864 -0.49294 0.21875 -0.49225 C 0.21475 -0.49132 0.20972 -0.49294 0.20694 -0.48901 C 0.20503 -0.48623 0.20555 -0.48161 0.20468 -0.47814 C 0.20347 -0.41406 0.20451 -0.37798 0.18472 -0.32292 C 0.1835 -0.31182 0.18142 -0.30303 0.1776 -0.29308 C 0.17621 -0.28406 0.17517 -0.27666 0.17291 -0.2681 C 0.17413 -0.24404 0.17882 -0.21397 0.17291 -0.1913 C 0.17152 -0.17904 0.17413 -0.17835 0.16944 -0.18182 " pathEditMode="relative" ptsTypes="ffffffffffffffffffffffffffffffffffffffffffffffffffffffffffffA">
                                      <p:cBhvr>
                                        <p:cTn id="174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2" grpId="1" animBg="1"/>
      <p:bldP spid="125" grpId="0" animBg="1"/>
      <p:bldP spid="125" grpId="1" animBg="1"/>
      <p:bldP spid="111" grpId="0" animBg="1"/>
      <p:bldP spid="111" grpId="1" animBg="1"/>
      <p:bldP spid="108" grpId="0" animBg="1"/>
      <p:bldP spid="108" grpId="1" animBg="1"/>
      <p:bldP spid="124" grpId="0" animBg="1"/>
      <p:bldP spid="124" grpId="1" animBg="1"/>
      <p:bldP spid="107" grpId="0" animBg="1"/>
      <p:bldP spid="107" grpId="1" animBg="1"/>
      <p:bldP spid="105" grpId="0" animBg="1"/>
      <p:bldP spid="105" grpId="1" animBg="1"/>
      <p:bldP spid="106" grpId="0" animBg="1"/>
      <p:bldP spid="106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5" grpId="2" animBg="1"/>
      <p:bldP spid="116" grpId="0" animBg="1"/>
      <p:bldP spid="116" grpId="1" animBg="1"/>
      <p:bldP spid="116" grpId="2" animBg="1"/>
      <p:bldP spid="117" grpId="0" animBg="1"/>
      <p:bldP spid="117" grpId="1" animBg="1"/>
      <p:bldP spid="117" grpId="2" animBg="1"/>
      <p:bldP spid="118" grpId="0" animBg="1"/>
      <p:bldP spid="118" grpId="1" animBg="1"/>
      <p:bldP spid="118" grpId="2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6" grpId="0" animBg="1"/>
      <p:bldP spid="126" grpId="1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41" grpId="0" animBg="1"/>
      <p:bldP spid="14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571744"/>
            <a:ext cx="1594473" cy="1100637"/>
          </a:xfrm>
          <a:prstGeom prst="rect">
            <a:avLst/>
          </a:prstGeom>
          <a:noFill/>
        </p:spPr>
      </p:pic>
      <p:pic>
        <p:nvPicPr>
          <p:cNvPr id="5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357298"/>
            <a:ext cx="1594473" cy="1100637"/>
          </a:xfrm>
          <a:prstGeom prst="rect">
            <a:avLst/>
          </a:prstGeom>
          <a:noFill/>
        </p:spPr>
      </p:pic>
      <p:pic>
        <p:nvPicPr>
          <p:cNvPr id="6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857496"/>
            <a:ext cx="1594473" cy="1100637"/>
          </a:xfrm>
          <a:prstGeom prst="rect">
            <a:avLst/>
          </a:prstGeom>
          <a:noFill/>
        </p:spPr>
      </p:pic>
      <p:pic>
        <p:nvPicPr>
          <p:cNvPr id="7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929198"/>
            <a:ext cx="1594473" cy="1100637"/>
          </a:xfrm>
          <a:prstGeom prst="rect">
            <a:avLst/>
          </a:prstGeom>
          <a:noFill/>
        </p:spPr>
      </p:pic>
      <p:pic>
        <p:nvPicPr>
          <p:cNvPr id="8" name="Picture 5" descr="C:\Documents and Settings\student_831.COLLEGE\Рабочий стол\Новая папка\j04100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929198"/>
            <a:ext cx="1594473" cy="1100637"/>
          </a:xfrm>
          <a:prstGeom prst="rect">
            <a:avLst/>
          </a:prstGeom>
          <a:noFill/>
        </p:spPr>
      </p:pic>
      <p:sp>
        <p:nvSpPr>
          <p:cNvPr id="9" name="Стрелка вправо 8"/>
          <p:cNvSpPr/>
          <p:nvPr/>
        </p:nvSpPr>
        <p:spPr>
          <a:xfrm rot="20269219">
            <a:off x="2433850" y="2205687"/>
            <a:ext cx="1214446" cy="642942"/>
          </a:xfrm>
          <a:prstGeom prst="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552473">
            <a:off x="5500694" y="2214554"/>
            <a:ext cx="1214446" cy="642942"/>
          </a:xfrm>
          <a:prstGeom prst="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7413822">
            <a:off x="6425750" y="4291306"/>
            <a:ext cx="1214446" cy="642942"/>
          </a:xfrm>
          <a:prstGeom prst="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0800000">
            <a:off x="4071934" y="5286388"/>
            <a:ext cx="1214446" cy="642942"/>
          </a:xfrm>
          <a:prstGeom prst="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4263913">
            <a:off x="1357290" y="4071942"/>
            <a:ext cx="1214446" cy="642942"/>
          </a:xfrm>
          <a:prstGeom prst="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357290" y="2928934"/>
            <a:ext cx="428628" cy="4286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500034" y="428604"/>
            <a:ext cx="2928958" cy="1357322"/>
          </a:xfrm>
          <a:prstGeom prst="wedgeRectCallou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Передается маркер, дающий разрешение на передачу сообщения.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5429256" y="357166"/>
            <a:ext cx="2928958" cy="1357322"/>
          </a:xfrm>
          <a:prstGeom prst="wedgeRectCallou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Рабочая станция может передавать сообщение, присоединяя его к маркеру, который переносит это сообщение по сети.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5-конечная звезда 20"/>
          <p:cNvSpPr/>
          <p:nvPr/>
        </p:nvSpPr>
        <p:spPr>
          <a:xfrm>
            <a:off x="4071934" y="1357298"/>
            <a:ext cx="428628" cy="428628"/>
          </a:xfrm>
          <a:prstGeom prst="star5">
            <a:avLst/>
          </a:prstGeom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500034" y="357166"/>
            <a:ext cx="2928958" cy="1928826"/>
          </a:xfrm>
          <a:prstGeom prst="wedgeRectCallou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Каждая станция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 между передающей и принимающей видит это сообщение, но только станция – адресат принимает его. При этом она создает новый маркер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929322" y="5357826"/>
            <a:ext cx="428628" cy="42862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множение 23">
            <a:hlinkClick r:id="rId3" action="ppaction://hlinksldjump"/>
          </p:cNvPr>
          <p:cNvSpPr/>
          <p:nvPr/>
        </p:nvSpPr>
        <p:spPr>
          <a:xfrm>
            <a:off x="8643934" y="6286496"/>
            <a:ext cx="500066" cy="571504"/>
          </a:xfrm>
          <a:prstGeom prst="mathMultiply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0712 -0.19935 " pathEditMode="relative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712 -0.19935 L 0.63785 0.0208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11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4 0.0296 L 0.34861 0.2687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667 0.04163 L 0.53282 0.3353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14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198 0.2914 L 0.23594 0.564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000"/>
                            </p:stCondLst>
                            <p:childTnLst>
                              <p:par>
                                <p:cTn id="43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151 0 " pathEditMode="relative" ptsTypes="AA">
                                      <p:cBhvr>
                                        <p:cTn id="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000"/>
                            </p:stCondLst>
                            <p:childTnLst>
                              <p:par>
                                <p:cTn id="5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514 0.02359 L -0.51841 -0.3226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7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4000"/>
                            </p:stCondLst>
                            <p:childTnLst>
                              <p:par>
                                <p:cTn id="6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8" grpId="3" animBg="1"/>
      <p:bldP spid="18" grpId="4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3" grpId="0" animBg="1"/>
      <p:bldP spid="23" grpId="1" animBg="1"/>
      <p:bldP spid="23" grpId="2" animBg="1"/>
      <p:bldP spid="23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Метод с передачей маркера – </a:t>
            </a:r>
            <a:r>
              <a:rPr lang="ru-RU" sz="18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это метод доступа к среде, в котором от рабочей станции к рабочей станции передается маркер, дающий разрешение на передачу сообщения. </a:t>
            </a:r>
          </a:p>
          <a:p>
            <a:pPr>
              <a:buNone/>
            </a:pPr>
            <a:r>
              <a:rPr lang="ru-RU" sz="18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	При получении маркера рабочая станция может передавать сообщение, присоединяя его к маркеру, который переносит это сообщение по сети. Каждая станция между передающей станцией и принимающей видит это сообщение, но только станция – адресат принимает его. При этом она создает новый маркер.</a:t>
            </a:r>
          </a:p>
          <a:p>
            <a:pPr>
              <a:buNone/>
            </a:pPr>
            <a:r>
              <a:rPr lang="ru-RU" sz="1800" b="1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	Маркер</a:t>
            </a:r>
            <a:r>
              <a:rPr lang="ru-RU" sz="18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- служебное сообщение определенного формата, в которое абоненты сети могут помещать свои информационные пакеты.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множение 2">
            <a:hlinkClick r:id="rId2" action="ppaction://hlinksldjump"/>
          </p:cNvPr>
          <p:cNvSpPr/>
          <p:nvPr/>
        </p:nvSpPr>
        <p:spPr>
          <a:xfrm>
            <a:off x="0" y="6286496"/>
            <a:ext cx="500066" cy="571504"/>
          </a:xfrm>
          <a:prstGeom prst="mathMultiply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	Название метода расшифровывается как </a:t>
            </a:r>
            <a:r>
              <a:rPr lang="en-US" sz="1800" dirty="0" smtClean="0"/>
              <a:t>Carrier Sense Multiple Access with Collision Avoidance (</a:t>
            </a:r>
            <a:r>
              <a:rPr lang="ru-RU" sz="1800" dirty="0" smtClean="0"/>
              <a:t>множественный доступ с контролем носителя и предотвращением конфликтов).Как видите, по сравнению с предыдущим методом заменено лишь одно слово-</a:t>
            </a:r>
            <a:r>
              <a:rPr lang="en-US" sz="1800" dirty="0" smtClean="0"/>
              <a:t>”</a:t>
            </a:r>
            <a:r>
              <a:rPr lang="ru-RU" sz="1800" dirty="0" smtClean="0"/>
              <a:t>обнаружение (конфликтов)</a:t>
            </a:r>
            <a:r>
              <a:rPr lang="en-US" sz="1800" dirty="0" smtClean="0"/>
              <a:t>”</a:t>
            </a:r>
            <a:r>
              <a:rPr lang="ru-RU" sz="1800" dirty="0" smtClean="0"/>
              <a:t> на </a:t>
            </a:r>
            <a:r>
              <a:rPr lang="en-US" sz="1800" dirty="0" smtClean="0"/>
              <a:t>“</a:t>
            </a:r>
            <a:r>
              <a:rPr lang="ru-RU" sz="1800" dirty="0" smtClean="0"/>
              <a:t>предотвращение</a:t>
            </a:r>
            <a:r>
              <a:rPr lang="en-US" sz="1800" dirty="0" smtClean="0"/>
              <a:t>”</a:t>
            </a:r>
            <a:r>
              <a:rPr lang="ru-RU" sz="1800" dirty="0" smtClean="0"/>
              <a:t>.Ничем не отличается также первый шаг при попытке передать пакет: компьютер прослушивает кабель и определяет, свободен ли он.</a:t>
            </a:r>
          </a:p>
          <a:p>
            <a:pPr algn="just">
              <a:buNone/>
            </a:pPr>
            <a:r>
              <a:rPr lang="ru-RU" sz="1800" dirty="0" smtClean="0"/>
              <a:t>	Однако </a:t>
            </a:r>
            <a:r>
              <a:rPr lang="en-US" sz="1800" dirty="0" smtClean="0"/>
              <a:t>CSMA/CA</a:t>
            </a:r>
            <a:r>
              <a:rPr lang="ru-RU" sz="1800" dirty="0" smtClean="0"/>
              <a:t> более </a:t>
            </a:r>
            <a:r>
              <a:rPr lang="en-US" sz="1800" dirty="0" smtClean="0"/>
              <a:t>“</a:t>
            </a:r>
            <a:r>
              <a:rPr lang="ru-RU" sz="1800" dirty="0" smtClean="0"/>
              <a:t>недоверчивый</a:t>
            </a:r>
            <a:r>
              <a:rPr lang="en-US" sz="1800" dirty="0" smtClean="0"/>
              <a:t>”</a:t>
            </a:r>
            <a:r>
              <a:rPr lang="ru-RU" sz="1800" dirty="0" smtClean="0"/>
              <a:t> метод. Если компьютер не находит в кабеле других сигналов, он не делает вывод, что путь свободен можно отправлять свои драгоценные данные. Вместо этого компьютер сначала посылает сигнал запроса на передачу- </a:t>
            </a:r>
            <a:r>
              <a:rPr lang="en-US" sz="1800" dirty="0" smtClean="0"/>
              <a:t>RTS</a:t>
            </a:r>
            <a:r>
              <a:rPr lang="ru-RU" sz="1800" dirty="0" smtClean="0"/>
              <a:t>(</a:t>
            </a:r>
            <a:r>
              <a:rPr lang="en-US" sz="1800" dirty="0" smtClean="0"/>
              <a:t>Request to Send</a:t>
            </a:r>
            <a:r>
              <a:rPr lang="ru-RU" sz="1800" dirty="0" smtClean="0"/>
              <a:t>). Этим он объявляет другим компьютерам, что намерен начать передачу данных. Если другой компьютер сделает тоже самое в тот же момент времени, то произойдет конфликт сигналов </a:t>
            </a:r>
            <a:r>
              <a:rPr lang="en-US" sz="1800" dirty="0" smtClean="0"/>
              <a:t>RTS</a:t>
            </a:r>
            <a:r>
              <a:rPr lang="ru-RU" sz="1800" dirty="0" smtClean="0"/>
              <a:t>, а не пакетов данных. Таким образом, пакеты данных никогда не смогут конфликтовать. Это называется предотвращением конфликтов.</a:t>
            </a:r>
          </a:p>
          <a:p>
            <a:pPr algn="just">
              <a:buNone/>
            </a:pPr>
            <a:r>
              <a:rPr lang="ru-RU" sz="1800" dirty="0" smtClean="0"/>
              <a:t>	На первый взгляд, метод с предотвращением конфликтов значительно совершеннее, чем с обнаружением. Однако его производительность ниже из-за того, что дополнительно к данным приходится посылать сигналы </a:t>
            </a:r>
            <a:r>
              <a:rPr lang="en-US" sz="1800" dirty="0" smtClean="0"/>
              <a:t>RTS,</a:t>
            </a:r>
            <a:r>
              <a:rPr lang="ru-RU" sz="1800" dirty="0" smtClean="0"/>
              <a:t> подавляющее большинство которых не нужны. Фактически количество поступающих на кабель сигналов почти удваивается.</a:t>
            </a:r>
          </a:p>
        </p:txBody>
      </p:sp>
      <p:sp>
        <p:nvSpPr>
          <p:cNvPr id="4" name="Умножение 3">
            <a:hlinkClick r:id="rId2" action="ppaction://hlinksldjump"/>
          </p:cNvPr>
          <p:cNvSpPr/>
          <p:nvPr/>
        </p:nvSpPr>
        <p:spPr>
          <a:xfrm>
            <a:off x="0" y="6286496"/>
            <a:ext cx="500066" cy="571504"/>
          </a:xfrm>
          <a:prstGeom prst="mathMultiply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mputer_nerd_md_wh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4357694"/>
            <a:ext cx="1238250" cy="1047750"/>
          </a:xfrm>
        </p:spPr>
      </p:pic>
      <p:pic>
        <p:nvPicPr>
          <p:cNvPr id="5" name="Содержимое 3" descr="computer_nerd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4357694"/>
            <a:ext cx="1238250" cy="1047750"/>
          </a:xfrm>
          <a:prstGeom prst="rect">
            <a:avLst/>
          </a:prstGeom>
        </p:spPr>
      </p:pic>
      <p:pic>
        <p:nvPicPr>
          <p:cNvPr id="6" name="Содержимое 3" descr="computer_nerd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4357694"/>
            <a:ext cx="1238250" cy="1047750"/>
          </a:xfrm>
          <a:prstGeom prst="rect">
            <a:avLst/>
          </a:prstGeom>
        </p:spPr>
      </p:pic>
      <p:pic>
        <p:nvPicPr>
          <p:cNvPr id="8" name="Содержимое 3" descr="computer_nerd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1785926"/>
            <a:ext cx="1238250" cy="1047750"/>
          </a:xfrm>
          <a:prstGeom prst="rect">
            <a:avLst/>
          </a:prstGeom>
        </p:spPr>
      </p:pic>
      <p:pic>
        <p:nvPicPr>
          <p:cNvPr id="9" name="Содержимое 3" descr="computer_nerd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857364"/>
            <a:ext cx="1238250" cy="1047750"/>
          </a:xfrm>
          <a:prstGeom prst="rect">
            <a:avLst/>
          </a:prstGeom>
        </p:spPr>
      </p:pic>
      <p:sp>
        <p:nvSpPr>
          <p:cNvPr id="16" name="Минус 15"/>
          <p:cNvSpPr/>
          <p:nvPr/>
        </p:nvSpPr>
        <p:spPr>
          <a:xfrm rot="16200000">
            <a:off x="2500298" y="3071810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инус 16"/>
          <p:cNvSpPr/>
          <p:nvPr/>
        </p:nvSpPr>
        <p:spPr>
          <a:xfrm rot="16200000">
            <a:off x="6500826" y="3857628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Минус 17"/>
          <p:cNvSpPr/>
          <p:nvPr/>
        </p:nvSpPr>
        <p:spPr>
          <a:xfrm rot="16200000">
            <a:off x="3929058" y="3857628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Минус 18"/>
          <p:cNvSpPr/>
          <p:nvPr/>
        </p:nvSpPr>
        <p:spPr>
          <a:xfrm rot="16200000">
            <a:off x="1357290" y="3857628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Минус 19"/>
          <p:cNvSpPr/>
          <p:nvPr/>
        </p:nvSpPr>
        <p:spPr>
          <a:xfrm rot="16200000">
            <a:off x="5214942" y="3071810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Минус 20"/>
          <p:cNvSpPr/>
          <p:nvPr/>
        </p:nvSpPr>
        <p:spPr>
          <a:xfrm>
            <a:off x="-285784" y="3143248"/>
            <a:ext cx="9644130" cy="84296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4071942"/>
            <a:ext cx="385363" cy="364810"/>
          </a:xfrm>
          <a:prstGeom prst="rect">
            <a:avLst/>
          </a:prstGeom>
        </p:spPr>
      </p:pic>
      <p:pic>
        <p:nvPicPr>
          <p:cNvPr id="25" name="Рисунок 24" descr="ывф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3042" y="5429264"/>
            <a:ext cx="371475" cy="285752"/>
          </a:xfrm>
          <a:prstGeom prst="rect">
            <a:avLst/>
          </a:prstGeom>
        </p:spPr>
      </p:pic>
      <p:pic>
        <p:nvPicPr>
          <p:cNvPr id="27" name="Рисунок 26" descr="muzikaa-1146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3108" y="4500570"/>
            <a:ext cx="361950" cy="381000"/>
          </a:xfrm>
          <a:prstGeom prst="rect">
            <a:avLst/>
          </a:prstGeom>
        </p:spPr>
      </p:pic>
      <p:pic>
        <p:nvPicPr>
          <p:cNvPr id="28" name="Рисунок 27" descr="vnimanie-2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V="1">
            <a:off x="0" y="4714884"/>
            <a:ext cx="1495425" cy="266703"/>
          </a:xfrm>
          <a:prstGeom prst="rect">
            <a:avLst/>
          </a:prstGeom>
        </p:spPr>
      </p:pic>
      <p:pic>
        <p:nvPicPr>
          <p:cNvPr id="32" name="Рисунок 31" descr="muzikaa-1146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86644" y="4500570"/>
            <a:ext cx="361950" cy="381000"/>
          </a:xfrm>
          <a:prstGeom prst="rect">
            <a:avLst/>
          </a:prstGeom>
        </p:spPr>
      </p:pic>
      <p:pic>
        <p:nvPicPr>
          <p:cNvPr id="34" name="Рисунок 33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4071942"/>
            <a:ext cx="385363" cy="364810"/>
          </a:xfrm>
          <a:prstGeom prst="rect">
            <a:avLst/>
          </a:prstGeom>
        </p:spPr>
      </p:pic>
      <p:pic>
        <p:nvPicPr>
          <p:cNvPr id="35" name="Рисунок 34" descr="vnimanie-2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V="1">
            <a:off x="7648575" y="4643446"/>
            <a:ext cx="1495425" cy="266703"/>
          </a:xfrm>
          <a:prstGeom prst="rect">
            <a:avLst/>
          </a:prstGeom>
        </p:spPr>
      </p:pic>
      <p:pic>
        <p:nvPicPr>
          <p:cNvPr id="36" name="Рисунок 35" descr="ogon-195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57686" y="3000372"/>
            <a:ext cx="742950" cy="1152525"/>
          </a:xfrm>
          <a:prstGeom prst="rect">
            <a:avLst/>
          </a:prstGeom>
        </p:spPr>
      </p:pic>
      <p:sp>
        <p:nvSpPr>
          <p:cNvPr id="38" name="Овальная выноска 37"/>
          <p:cNvSpPr/>
          <p:nvPr/>
        </p:nvSpPr>
        <p:spPr>
          <a:xfrm>
            <a:off x="3428992" y="1285860"/>
            <a:ext cx="1928826" cy="1214446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Коллизия</a:t>
            </a:r>
            <a:endParaRPr lang="ru-RU" dirty="0"/>
          </a:p>
        </p:txBody>
      </p:sp>
      <p:pic>
        <p:nvPicPr>
          <p:cNvPr id="39" name="Рисунок 38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571480"/>
            <a:ext cx="385363" cy="36481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857224" y="57148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en-US" dirty="0" smtClean="0"/>
              <a:t>Jim-</a:t>
            </a:r>
            <a:r>
              <a:rPr lang="ru-RU" dirty="0" smtClean="0"/>
              <a:t>Сигнал</a:t>
            </a:r>
            <a:endParaRPr lang="ru-RU" dirty="0"/>
          </a:p>
        </p:txBody>
      </p:sp>
      <p:pic>
        <p:nvPicPr>
          <p:cNvPr id="41" name="Рисунок 40" descr="ывф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58" y="1071546"/>
            <a:ext cx="371475" cy="276228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928662" y="100010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-Сообщение</a:t>
            </a:r>
            <a:endParaRPr lang="ru-RU" dirty="0"/>
          </a:p>
        </p:txBody>
      </p:sp>
      <p:pic>
        <p:nvPicPr>
          <p:cNvPr id="44" name="Рисунок 43" descr="vnimanie-2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V="1">
            <a:off x="6143636" y="642918"/>
            <a:ext cx="1138203" cy="286148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7358082" y="571480"/>
            <a:ext cx="13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-Опасность</a:t>
            </a:r>
            <a:endParaRPr lang="ru-RU" dirty="0"/>
          </a:p>
        </p:txBody>
      </p:sp>
      <p:pic>
        <p:nvPicPr>
          <p:cNvPr id="46" name="Рисунок 45" descr="ogon-195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43702" y="857232"/>
            <a:ext cx="742950" cy="115252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7429520" y="1214422"/>
            <a:ext cx="1295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-Коллизия</a:t>
            </a:r>
            <a:endParaRPr lang="ru-RU" dirty="0"/>
          </a:p>
        </p:txBody>
      </p:sp>
      <p:pic>
        <p:nvPicPr>
          <p:cNvPr id="48" name="Рисунок 47" descr="muzikaa-1146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58" y="1571612"/>
            <a:ext cx="361950" cy="38100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85786" y="157161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Прослушка</a:t>
            </a:r>
            <a:endParaRPr lang="ru-RU" dirty="0"/>
          </a:p>
        </p:txBody>
      </p:sp>
      <p:pic>
        <p:nvPicPr>
          <p:cNvPr id="37" name="Рисунок 36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4500570"/>
            <a:ext cx="385363" cy="364810"/>
          </a:xfrm>
          <a:prstGeom prst="rect">
            <a:avLst/>
          </a:prstGeom>
        </p:spPr>
      </p:pic>
      <p:sp>
        <p:nvSpPr>
          <p:cNvPr id="42" name="Выноска-облако 41"/>
          <p:cNvSpPr/>
          <p:nvPr/>
        </p:nvSpPr>
        <p:spPr>
          <a:xfrm>
            <a:off x="0" y="2428868"/>
            <a:ext cx="1928826" cy="857256"/>
          </a:xfrm>
          <a:prstGeom prst="cloud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Канал свободен!</a:t>
            </a:r>
            <a:endParaRPr lang="ru-RU" dirty="0"/>
          </a:p>
        </p:txBody>
      </p:sp>
      <p:sp>
        <p:nvSpPr>
          <p:cNvPr id="50" name="Овальная выноска 49"/>
          <p:cNvSpPr/>
          <p:nvPr/>
        </p:nvSpPr>
        <p:spPr>
          <a:xfrm>
            <a:off x="857224" y="5786454"/>
            <a:ext cx="2071702" cy="857256"/>
          </a:xfrm>
          <a:prstGeom prst="wedgeEllipse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Сообщение передано</a:t>
            </a:r>
            <a:endParaRPr lang="ru-RU" dirty="0"/>
          </a:p>
        </p:txBody>
      </p:sp>
      <p:sp>
        <p:nvSpPr>
          <p:cNvPr id="52" name="Овальная выноска 51"/>
          <p:cNvSpPr/>
          <p:nvPr/>
        </p:nvSpPr>
        <p:spPr>
          <a:xfrm>
            <a:off x="6786578" y="5715016"/>
            <a:ext cx="2143140" cy="928694"/>
          </a:xfrm>
          <a:prstGeom prst="wedgeEllipse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Сообщение принято</a:t>
            </a:r>
            <a:endParaRPr lang="ru-RU" dirty="0"/>
          </a:p>
        </p:txBody>
      </p:sp>
      <p:pic>
        <p:nvPicPr>
          <p:cNvPr id="51" name="Рисунок 50" descr="ывф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5429264"/>
            <a:ext cx="371475" cy="276228"/>
          </a:xfrm>
          <a:prstGeom prst="rect">
            <a:avLst/>
          </a:prstGeom>
        </p:spPr>
      </p:pic>
      <p:pic>
        <p:nvPicPr>
          <p:cNvPr id="53" name="Рисунок 52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4500570"/>
            <a:ext cx="385363" cy="364810"/>
          </a:xfrm>
          <a:prstGeom prst="rect">
            <a:avLst/>
          </a:prstGeom>
        </p:spPr>
      </p:pic>
      <p:sp>
        <p:nvSpPr>
          <p:cNvPr id="54" name="Умножение 53">
            <a:hlinkClick r:id="rId8" action="ppaction://hlinksldjump"/>
          </p:cNvPr>
          <p:cNvSpPr/>
          <p:nvPr/>
        </p:nvSpPr>
        <p:spPr>
          <a:xfrm>
            <a:off x="0" y="6286496"/>
            <a:ext cx="500066" cy="571504"/>
          </a:xfrm>
          <a:prstGeom prst="mathMultiply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44444E-6 -0.00486 L -4.44444E-6 -0.10986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329 0.00555 L -4.44444E-6 -0.10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10986 L 0.31511 -0.1098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105 L -0.25 -0.10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61887E-6 L -4.44444E-6 -0.1783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2 -0.1723 L 0.55139 -0.1616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468 -0.16744 L 0.55139 -0.067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8.32562E-8 L 2.5E-6 -0.17831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04 -0.18271 L 0.13628 -0.18271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28 -0.18271 L 0.13628 -0.36101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139 -0.0673 L 0.55139 -0.1616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468 -0.16744 L -0.00782 -0.1723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2 -0.1723 L -0.00782 -0.03585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61887E-6 L 0.00069 -0.30181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30181 L 0.5599 -0.30181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1878E-6 L -0.01267 -0.29048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73 -0.30111 L 0.1316 -0.30597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98 -0.30111 L 0.13698 -0.46877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319 -0.29695 L 0.5599 -0.1757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42" grpId="0" animBg="1"/>
      <p:bldP spid="50" grpId="0" animBg="1"/>
      <p:bldP spid="50" grpId="1" animBg="1"/>
      <p:bldP spid="52" grpId="0" animBg="1"/>
      <p:bldP spid="5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mputer_nerd_md_wh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4357694"/>
            <a:ext cx="1238250" cy="1047750"/>
          </a:xfrm>
        </p:spPr>
      </p:pic>
      <p:pic>
        <p:nvPicPr>
          <p:cNvPr id="5" name="Содержимое 3" descr="computer_nerd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4357694"/>
            <a:ext cx="1238250" cy="1047750"/>
          </a:xfrm>
          <a:prstGeom prst="rect">
            <a:avLst/>
          </a:prstGeom>
        </p:spPr>
      </p:pic>
      <p:pic>
        <p:nvPicPr>
          <p:cNvPr id="6" name="Содержимое 3" descr="computer_nerd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4357694"/>
            <a:ext cx="1238250" cy="1047750"/>
          </a:xfrm>
          <a:prstGeom prst="rect">
            <a:avLst/>
          </a:prstGeom>
        </p:spPr>
      </p:pic>
      <p:pic>
        <p:nvPicPr>
          <p:cNvPr id="8" name="Содержимое 3" descr="computer_nerd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1785926"/>
            <a:ext cx="1238250" cy="1047750"/>
          </a:xfrm>
          <a:prstGeom prst="rect">
            <a:avLst/>
          </a:prstGeom>
        </p:spPr>
      </p:pic>
      <p:pic>
        <p:nvPicPr>
          <p:cNvPr id="9" name="Содержимое 3" descr="computer_nerd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857364"/>
            <a:ext cx="1238250" cy="1047750"/>
          </a:xfrm>
          <a:prstGeom prst="rect">
            <a:avLst/>
          </a:prstGeom>
        </p:spPr>
      </p:pic>
      <p:sp>
        <p:nvSpPr>
          <p:cNvPr id="16" name="Минус 15"/>
          <p:cNvSpPr/>
          <p:nvPr/>
        </p:nvSpPr>
        <p:spPr>
          <a:xfrm rot="16200000">
            <a:off x="2500298" y="3071810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инус 16"/>
          <p:cNvSpPr/>
          <p:nvPr/>
        </p:nvSpPr>
        <p:spPr>
          <a:xfrm rot="16200000">
            <a:off x="6500826" y="3857628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Минус 17"/>
          <p:cNvSpPr/>
          <p:nvPr/>
        </p:nvSpPr>
        <p:spPr>
          <a:xfrm rot="16200000">
            <a:off x="3929058" y="3857628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Минус 18"/>
          <p:cNvSpPr/>
          <p:nvPr/>
        </p:nvSpPr>
        <p:spPr>
          <a:xfrm rot="16200000">
            <a:off x="1357290" y="3857628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Минус 19"/>
          <p:cNvSpPr/>
          <p:nvPr/>
        </p:nvSpPr>
        <p:spPr>
          <a:xfrm rot="16200000">
            <a:off x="5214942" y="3071810"/>
            <a:ext cx="1000132" cy="28575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Минус 20"/>
          <p:cNvSpPr/>
          <p:nvPr/>
        </p:nvSpPr>
        <p:spPr>
          <a:xfrm>
            <a:off x="-285784" y="3143248"/>
            <a:ext cx="9644130" cy="842962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4071942"/>
            <a:ext cx="385363" cy="364810"/>
          </a:xfrm>
          <a:prstGeom prst="rect">
            <a:avLst/>
          </a:prstGeom>
        </p:spPr>
      </p:pic>
      <p:pic>
        <p:nvPicPr>
          <p:cNvPr id="25" name="Рисунок 24" descr="ывф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3042" y="5429264"/>
            <a:ext cx="371475" cy="285752"/>
          </a:xfrm>
          <a:prstGeom prst="rect">
            <a:avLst/>
          </a:prstGeom>
        </p:spPr>
      </p:pic>
      <p:pic>
        <p:nvPicPr>
          <p:cNvPr id="27" name="Рисунок 26" descr="muzikaa-1146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3108" y="4500570"/>
            <a:ext cx="361950" cy="381000"/>
          </a:xfrm>
          <a:prstGeom prst="rect">
            <a:avLst/>
          </a:prstGeom>
        </p:spPr>
      </p:pic>
      <p:pic>
        <p:nvPicPr>
          <p:cNvPr id="28" name="Рисунок 27" descr="vnimanie-2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V="1">
            <a:off x="0" y="4714884"/>
            <a:ext cx="1495425" cy="266703"/>
          </a:xfrm>
          <a:prstGeom prst="rect">
            <a:avLst/>
          </a:prstGeom>
        </p:spPr>
      </p:pic>
      <p:pic>
        <p:nvPicPr>
          <p:cNvPr id="32" name="Рисунок 31" descr="muzikaa-1146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86644" y="4500570"/>
            <a:ext cx="361950" cy="381000"/>
          </a:xfrm>
          <a:prstGeom prst="rect">
            <a:avLst/>
          </a:prstGeom>
        </p:spPr>
      </p:pic>
      <p:pic>
        <p:nvPicPr>
          <p:cNvPr id="34" name="Рисунок 33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4071942"/>
            <a:ext cx="385363" cy="364810"/>
          </a:xfrm>
          <a:prstGeom prst="rect">
            <a:avLst/>
          </a:prstGeom>
        </p:spPr>
      </p:pic>
      <p:pic>
        <p:nvPicPr>
          <p:cNvPr id="35" name="Рисунок 34" descr="vnimanie-2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V="1">
            <a:off x="7648575" y="4643446"/>
            <a:ext cx="1495425" cy="266703"/>
          </a:xfrm>
          <a:prstGeom prst="rect">
            <a:avLst/>
          </a:prstGeom>
        </p:spPr>
      </p:pic>
      <p:pic>
        <p:nvPicPr>
          <p:cNvPr id="36" name="Рисунок 35" descr="ogon-195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57686" y="3000372"/>
            <a:ext cx="742950" cy="1152525"/>
          </a:xfrm>
          <a:prstGeom prst="rect">
            <a:avLst/>
          </a:prstGeom>
        </p:spPr>
      </p:pic>
      <p:sp>
        <p:nvSpPr>
          <p:cNvPr id="38" name="Овальная выноска 37"/>
          <p:cNvSpPr/>
          <p:nvPr/>
        </p:nvSpPr>
        <p:spPr>
          <a:xfrm>
            <a:off x="3428992" y="1285860"/>
            <a:ext cx="1928826" cy="1214446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Коллизия</a:t>
            </a:r>
            <a:endParaRPr lang="ru-RU" dirty="0"/>
          </a:p>
        </p:txBody>
      </p:sp>
      <p:pic>
        <p:nvPicPr>
          <p:cNvPr id="39" name="Рисунок 38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571480"/>
            <a:ext cx="385363" cy="36481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857224" y="57148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en-US" dirty="0" smtClean="0"/>
              <a:t>Jim-</a:t>
            </a:r>
            <a:r>
              <a:rPr lang="ru-RU" dirty="0" smtClean="0"/>
              <a:t>Сигнал</a:t>
            </a:r>
            <a:endParaRPr lang="ru-RU" dirty="0"/>
          </a:p>
        </p:txBody>
      </p:sp>
      <p:pic>
        <p:nvPicPr>
          <p:cNvPr id="41" name="Рисунок 40" descr="ывф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58" y="1071546"/>
            <a:ext cx="371475" cy="276228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928662" y="100010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-Сообщение</a:t>
            </a:r>
            <a:endParaRPr lang="ru-RU" dirty="0"/>
          </a:p>
        </p:txBody>
      </p:sp>
      <p:pic>
        <p:nvPicPr>
          <p:cNvPr id="44" name="Рисунок 43" descr="vnimanie-2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V="1">
            <a:off x="6143636" y="642918"/>
            <a:ext cx="1138203" cy="286148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7358082" y="571480"/>
            <a:ext cx="13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-Опасность</a:t>
            </a:r>
            <a:endParaRPr lang="ru-RU" dirty="0"/>
          </a:p>
        </p:txBody>
      </p:sp>
      <p:pic>
        <p:nvPicPr>
          <p:cNvPr id="46" name="Рисунок 45" descr="ogon-195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43702" y="857232"/>
            <a:ext cx="742950" cy="115252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7429520" y="1214422"/>
            <a:ext cx="1295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-Коллизия</a:t>
            </a:r>
            <a:endParaRPr lang="ru-RU" dirty="0"/>
          </a:p>
        </p:txBody>
      </p:sp>
      <p:pic>
        <p:nvPicPr>
          <p:cNvPr id="48" name="Рисунок 47" descr="muzikaa-1146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58" y="1571612"/>
            <a:ext cx="361950" cy="38100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85786" y="157161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Прослушка</a:t>
            </a:r>
            <a:endParaRPr lang="ru-RU" dirty="0"/>
          </a:p>
        </p:txBody>
      </p:sp>
      <p:pic>
        <p:nvPicPr>
          <p:cNvPr id="37" name="Рисунок 36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4500570"/>
            <a:ext cx="385363" cy="364810"/>
          </a:xfrm>
          <a:prstGeom prst="rect">
            <a:avLst/>
          </a:prstGeom>
        </p:spPr>
      </p:pic>
      <p:sp>
        <p:nvSpPr>
          <p:cNvPr id="42" name="Выноска-облако 41"/>
          <p:cNvSpPr/>
          <p:nvPr/>
        </p:nvSpPr>
        <p:spPr>
          <a:xfrm>
            <a:off x="0" y="2428868"/>
            <a:ext cx="1928826" cy="857256"/>
          </a:xfrm>
          <a:prstGeom prst="cloud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Канал свободен!</a:t>
            </a:r>
            <a:endParaRPr lang="ru-RU" dirty="0"/>
          </a:p>
        </p:txBody>
      </p:sp>
      <p:sp>
        <p:nvSpPr>
          <p:cNvPr id="50" name="Овальная выноска 49"/>
          <p:cNvSpPr/>
          <p:nvPr/>
        </p:nvSpPr>
        <p:spPr>
          <a:xfrm>
            <a:off x="857224" y="5786454"/>
            <a:ext cx="2071702" cy="857256"/>
          </a:xfrm>
          <a:prstGeom prst="wedgeEllipse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Сообщение передано</a:t>
            </a:r>
            <a:endParaRPr lang="ru-RU" dirty="0"/>
          </a:p>
        </p:txBody>
      </p:sp>
      <p:sp>
        <p:nvSpPr>
          <p:cNvPr id="52" name="Овальная выноска 51"/>
          <p:cNvSpPr/>
          <p:nvPr/>
        </p:nvSpPr>
        <p:spPr>
          <a:xfrm>
            <a:off x="6786578" y="5715016"/>
            <a:ext cx="2143140" cy="928694"/>
          </a:xfrm>
          <a:prstGeom prst="wedgeEllipse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Сообщение принято</a:t>
            </a:r>
            <a:endParaRPr lang="ru-RU" dirty="0"/>
          </a:p>
        </p:txBody>
      </p:sp>
      <p:pic>
        <p:nvPicPr>
          <p:cNvPr id="51" name="Рисунок 50" descr="ывф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5429264"/>
            <a:ext cx="371475" cy="276228"/>
          </a:xfrm>
          <a:prstGeom prst="rect">
            <a:avLst/>
          </a:prstGeom>
        </p:spPr>
      </p:pic>
      <p:pic>
        <p:nvPicPr>
          <p:cNvPr id="53" name="Рисунок 52" descr="msn397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4500570"/>
            <a:ext cx="385363" cy="364810"/>
          </a:xfrm>
          <a:prstGeom prst="rect">
            <a:avLst/>
          </a:prstGeom>
        </p:spPr>
      </p:pic>
      <p:sp>
        <p:nvSpPr>
          <p:cNvPr id="54" name="Умножение 53">
            <a:hlinkClick r:id="rId8" action="ppaction://hlinksldjump"/>
          </p:cNvPr>
          <p:cNvSpPr/>
          <p:nvPr/>
        </p:nvSpPr>
        <p:spPr>
          <a:xfrm>
            <a:off x="0" y="6286496"/>
            <a:ext cx="500066" cy="571504"/>
          </a:xfrm>
          <a:prstGeom prst="mathMultiply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44444E-6 -0.00486 L -4.44444E-6 -0.10986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329 0.00555 L -4.44444E-6 -0.10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10986 L 0.31511 -0.1098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105 L -0.25 -0.10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61887E-6 L -4.44444E-6 -0.1783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2 -0.1723 L 0.55139 -0.1616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468 -0.16744 L 0.55139 -0.067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8.32562E-8 L 2.5E-6 -0.17831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04 -0.18271 L 0.13628 -0.18271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28 -0.18271 L 0.13628 -0.36101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139 -0.0673 L 0.55139 -0.1616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468 -0.16744 L -0.00782 -0.1723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2 -0.1723 L -0.00782 -0.03585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61887E-6 L 0.00069 -0.30181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30181 L 0.5599 -0.30181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1878E-6 L -0.01267 -0.29048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73 -0.30111 L 0.1316 -0.30597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98 -0.30111 L 0.13698 -0.46877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319 -0.29695 L 0.5599 -0.1757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42" grpId="0" animBg="1"/>
      <p:bldP spid="50" grpId="0" animBg="1"/>
      <p:bldP spid="50" grpId="1" animBg="1"/>
      <p:bldP spid="52" grpId="0" animBg="1"/>
      <p:bldP spid="5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671691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 доступа к передающей среде CSMA/CD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Carrier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Sense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Multiple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Access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Collision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Detection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или метод множественного доступа с контролем несущей частоты и обнаружения коллизий, является улучшенной модификацией протокола CSMA. Этот метод используется во всех существующих сетях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Ethernet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Fast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Ethernet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Gigabit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Ethernet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работа которых описана спецификацией IEEE 802.3.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весьма быстродействующий и эффективный метод предоставления доступа к кабелю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Ethernet.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понять, как он работает, рассмотрим отдельно фрагменты его названия: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носителя. Когда компьютер собирается передать данные в сеть методом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CSMA/CD,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должен сначала проверить, передаёт ли в это время по этому же кабелю свои данные другой компьютер. Другими словами, проверить состояние носителя: занят ли он передачей других данных.                              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Множественный доступ. Это означает, что несколько компьютеров могут начать передачу данных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сетьодновременно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Обнаружение конфликтов. Это главная задача метода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CSMA/CD.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Компьютер готов предавать, он проверяет состояние носителя. Если кабель занят, компьютер не посылает сигналы. Если же компьютер не слышит в кабеле чужих сигналов, он начинает предавать. Однако может случиться, начинают передавать оба одновременно. Такое явление называется конфликтов сигналов.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  <p:sp>
        <p:nvSpPr>
          <p:cNvPr id="11" name="Умножение 10">
            <a:hlinkClick r:id="rId2" action="ppaction://hlinksldjump"/>
          </p:cNvPr>
          <p:cNvSpPr/>
          <p:nvPr/>
        </p:nvSpPr>
        <p:spPr>
          <a:xfrm>
            <a:off x="8643934" y="6286496"/>
            <a:ext cx="500066" cy="571504"/>
          </a:xfrm>
          <a:prstGeom prst="mathMultiply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523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доступа</dc:title>
  <cp:lastModifiedBy>noe</cp:lastModifiedBy>
  <cp:revision>41</cp:revision>
  <dcterms:modified xsi:type="dcterms:W3CDTF">2012-04-13T09:31:17Z</dcterms:modified>
</cp:coreProperties>
</file>